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3"/>
  </p:notes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129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E77DB-F280-44CB-AB5F-BB51F8E48DFD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4552-F19D-4E5A-926B-AC9679BC4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5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1794398" y="201074"/>
            <a:ext cx="55743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Chaos and The Lorenz Equations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524398" y="1166274"/>
            <a:ext cx="8187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 smtClean="0"/>
              <a:t>Numeric Solutions:</a:t>
            </a:r>
          </a:p>
          <a:p>
            <a:endParaRPr lang="en-GB" sz="2800" u="sng" dirty="0" smtClean="0"/>
          </a:p>
          <a:p>
            <a:pPr marL="457200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smtClean="0"/>
              <a:t>Global Behaviour</a:t>
            </a:r>
          </a:p>
          <a:p>
            <a:pPr marL="914400" lvl="1" indent="-457200">
              <a:buClr>
                <a:schemeClr val="accent6"/>
              </a:buClr>
              <a:buFont typeface="Arial"/>
              <a:buChar char="•"/>
            </a:pPr>
            <a:r>
              <a:rPr lang="en-GB" sz="2800" dirty="0" smtClean="0"/>
              <a:t>The effect of varying r on </a:t>
            </a:r>
            <a:r>
              <a:rPr lang="en-GB" sz="2800" smtClean="0"/>
              <a:t>the time evolution </a:t>
            </a:r>
            <a:r>
              <a:rPr lang="en-GB" sz="2800" dirty="0" smtClean="0"/>
              <a:t>of the system</a:t>
            </a:r>
          </a:p>
          <a:p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4497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14</a:t>
            </a:r>
          </a:p>
        </p:txBody>
      </p:sp>
    </p:spTree>
    <p:extLst>
      <p:ext uri="{BB962C8B-B14F-4D97-AF65-F5344CB8AC3E}">
        <p14:creationId xmlns:p14="http://schemas.microsoft.com/office/powerpoint/2010/main" val="340239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</a:t>
            </a:r>
          </a:p>
        </p:txBody>
      </p:sp>
    </p:spTree>
    <p:extLst>
      <p:ext uri="{BB962C8B-B14F-4D97-AF65-F5344CB8AC3E}">
        <p14:creationId xmlns:p14="http://schemas.microsoft.com/office/powerpoint/2010/main" val="347139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13.5</a:t>
            </a:r>
          </a:p>
        </p:txBody>
      </p:sp>
    </p:spTree>
    <p:extLst>
      <p:ext uri="{BB962C8B-B14F-4D97-AF65-F5344CB8AC3E}">
        <p14:creationId xmlns:p14="http://schemas.microsoft.com/office/powerpoint/2010/main" val="81596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17</a:t>
            </a:r>
          </a:p>
        </p:txBody>
      </p:sp>
    </p:spTree>
    <p:extLst>
      <p:ext uri="{BB962C8B-B14F-4D97-AF65-F5344CB8AC3E}">
        <p14:creationId xmlns:p14="http://schemas.microsoft.com/office/powerpoint/2010/main" val="333018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124507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25</a:t>
            </a:r>
          </a:p>
        </p:txBody>
      </p:sp>
    </p:spTree>
    <p:extLst>
      <p:ext uri="{BB962C8B-B14F-4D97-AF65-F5344CB8AC3E}">
        <p14:creationId xmlns:p14="http://schemas.microsoft.com/office/powerpoint/2010/main" val="262032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30</a:t>
            </a:r>
          </a:p>
        </p:txBody>
      </p:sp>
    </p:spTree>
    <p:extLst>
      <p:ext uri="{BB962C8B-B14F-4D97-AF65-F5344CB8AC3E}">
        <p14:creationId xmlns:p14="http://schemas.microsoft.com/office/powerpoint/2010/main" val="338446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</a:t>
            </a:r>
          </a:p>
        </p:txBody>
      </p:sp>
    </p:spTree>
    <p:extLst>
      <p:ext uri="{BB962C8B-B14F-4D97-AF65-F5344CB8AC3E}">
        <p14:creationId xmlns:p14="http://schemas.microsoft.com/office/powerpoint/2010/main" val="176812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79193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75</a:t>
            </a:r>
          </a:p>
        </p:txBody>
      </p:sp>
    </p:spTree>
    <p:extLst>
      <p:ext uri="{BB962C8B-B14F-4D97-AF65-F5344CB8AC3E}">
        <p14:creationId xmlns:p14="http://schemas.microsoft.com/office/powerpoint/2010/main" val="395885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@author: user</a:t>
            </a:r>
            <a:endParaRPr lang="en-GB" sz="1400" dirty="0"/>
          </a:p>
          <a:p>
            <a:r>
              <a:rPr lang="en-GB" sz="1400" dirty="0"/>
              <a:t>import </a:t>
            </a:r>
            <a:r>
              <a:rPr lang="en-GB" sz="1400" dirty="0" err="1"/>
              <a:t>matplotlib.pyplot</a:t>
            </a:r>
            <a:r>
              <a:rPr lang="en-GB" sz="1400" dirty="0"/>
              <a:t> as </a:t>
            </a:r>
            <a:r>
              <a:rPr lang="en-GB" sz="1400" dirty="0" err="1"/>
              <a:t>pt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scipy</a:t>
            </a:r>
            <a:r>
              <a:rPr lang="en-GB" sz="1400" dirty="0"/>
              <a:t> import integrate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numpy</a:t>
            </a:r>
            <a:r>
              <a:rPr lang="en-GB" sz="1400" dirty="0"/>
              <a:t> as np</a:t>
            </a:r>
          </a:p>
          <a:p>
            <a:r>
              <a:rPr lang="en-GB" sz="1400" dirty="0"/>
              <a:t>from mpl_toolkits.mplot3d import Axes3D</a:t>
            </a:r>
          </a:p>
          <a:p>
            <a:r>
              <a:rPr lang="en-GB" sz="1400" dirty="0" err="1"/>
              <a:t>pt.rcParams.update</a:t>
            </a:r>
            <a:r>
              <a:rPr lang="en-GB" sz="1400" dirty="0"/>
              <a:t>({'</a:t>
            </a:r>
            <a:r>
              <a:rPr lang="en-GB" sz="1400" dirty="0" err="1"/>
              <a:t>font.size</a:t>
            </a:r>
            <a:r>
              <a:rPr lang="en-GB" sz="1400" dirty="0"/>
              <a:t>': 8})</a:t>
            </a:r>
          </a:p>
          <a:p>
            <a:endParaRPr lang="en-GB" sz="1400" dirty="0"/>
          </a:p>
          <a:p>
            <a:r>
              <a:rPr lang="en-GB" sz="1400" dirty="0"/>
              <a:t>a=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lorenz</a:t>
            </a:r>
            <a:r>
              <a:rPr lang="en-GB" sz="1400" dirty="0"/>
              <a:t>(</a:t>
            </a:r>
            <a:r>
              <a:rPr lang="en-GB" sz="1400" dirty="0" err="1"/>
              <a:t>vec</a:t>
            </a:r>
            <a:r>
              <a:rPr lang="en-GB" sz="1400" dirty="0"/>
              <a:t>, t0, </a:t>
            </a:r>
            <a:r>
              <a:rPr lang="en-GB" sz="1400" dirty="0">
                <a:highlight>
                  <a:srgbClr val="FFFF00"/>
                </a:highlight>
              </a:rPr>
              <a:t>s=10, b=8/3</a:t>
            </a:r>
            <a:r>
              <a:rPr lang="en-GB" sz="1400" dirty="0"/>
              <a:t>, r=a):</a:t>
            </a:r>
          </a:p>
          <a:p>
            <a:r>
              <a:rPr lang="en-GB" sz="1400" dirty="0"/>
              <a:t>    (</a:t>
            </a:r>
            <a:r>
              <a:rPr lang="en-GB" sz="1400" dirty="0" err="1"/>
              <a:t>x,y,z</a:t>
            </a:r>
            <a:r>
              <a:rPr lang="en-GB" sz="1400" dirty="0"/>
              <a:t>)=</a:t>
            </a:r>
            <a:r>
              <a:rPr lang="en-GB" sz="1400" dirty="0" err="1"/>
              <a:t>vec</a:t>
            </a:r>
            <a:endParaRPr lang="en-GB" sz="1400" dirty="0"/>
          </a:p>
          <a:p>
            <a:r>
              <a:rPr lang="en-GB" sz="1400" dirty="0"/>
              <a:t>    return [s*(y-x), x*(r-z)-y, x*y-b*z]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# starting point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x_0 = [1,0,0]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x_1 = [0,-1,a-1]</a:t>
            </a:r>
          </a:p>
          <a:p>
            <a:endParaRPr lang="en-GB" sz="1400" dirty="0"/>
          </a:p>
          <a:p>
            <a:r>
              <a:rPr lang="en-GB" sz="1400" dirty="0" err="1"/>
              <a:t>ti</a:t>
            </a:r>
            <a:r>
              <a:rPr lang="en-GB" sz="1400" dirty="0"/>
              <a:t>=0</a:t>
            </a:r>
          </a:p>
          <a:p>
            <a:r>
              <a:rPr lang="en-GB" sz="1400" dirty="0" err="1"/>
              <a:t>tf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25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10000</a:t>
            </a:r>
          </a:p>
          <a:p>
            <a:r>
              <a:rPr lang="en-GB" sz="1400" dirty="0"/>
              <a:t>t = </a:t>
            </a:r>
            <a:r>
              <a:rPr lang="en-GB" sz="1400" dirty="0" err="1"/>
              <a:t>np.linspace</a:t>
            </a:r>
            <a:r>
              <a:rPr lang="en-GB" sz="1400" dirty="0"/>
              <a:t>(</a:t>
            </a:r>
            <a:r>
              <a:rPr lang="en-GB" sz="1400" dirty="0" err="1"/>
              <a:t>ti</a:t>
            </a:r>
            <a:r>
              <a:rPr lang="en-GB" sz="1400" dirty="0"/>
              <a:t>, </a:t>
            </a:r>
            <a:r>
              <a:rPr lang="en-GB" sz="1400" dirty="0" err="1"/>
              <a:t>tf</a:t>
            </a:r>
            <a:r>
              <a:rPr lang="en-GB" sz="1400" dirty="0"/>
              <a:t>, </a:t>
            </a:r>
            <a:r>
              <a:rPr lang="en-GB" sz="1400" dirty="0" err="1"/>
              <a:t>nsteps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xt_0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x_0, t)</a:t>
            </a:r>
          </a:p>
          <a:p>
            <a:r>
              <a:rPr lang="en-GB" sz="1400" dirty="0"/>
              <a:t>xt_1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x_1, t)</a:t>
            </a:r>
          </a:p>
          <a:p>
            <a:endParaRPr lang="en-GB" sz="1400" dirty="0"/>
          </a:p>
          <a:p>
            <a:r>
              <a:rPr lang="en-GB" sz="1400" dirty="0"/>
              <a:t>j_0=[row[0] for row in xt_0]</a:t>
            </a:r>
          </a:p>
          <a:p>
            <a:r>
              <a:rPr lang="en-GB" sz="1400" dirty="0"/>
              <a:t>k_0=[row[1] for row in xt_0]</a:t>
            </a:r>
          </a:p>
          <a:p>
            <a:r>
              <a:rPr lang="en-GB" sz="1400" dirty="0"/>
              <a:t>l_0=[row[2] for row in xt_0]</a:t>
            </a:r>
          </a:p>
          <a:p>
            <a:endParaRPr lang="en-GB" sz="1400" dirty="0"/>
          </a:p>
          <a:p>
            <a:r>
              <a:rPr lang="en-GB" sz="1400" dirty="0"/>
              <a:t>j_1=[row[0] for row in xt_1]</a:t>
            </a:r>
          </a:p>
          <a:p>
            <a:r>
              <a:rPr lang="en-GB" sz="1400" dirty="0"/>
              <a:t>k_1=[row[1] for row in xt_1]</a:t>
            </a:r>
          </a:p>
          <a:p>
            <a:r>
              <a:rPr lang="en-GB" sz="1400" dirty="0"/>
              <a:t>l_1=[row[2] for row in xt_1]</a:t>
            </a:r>
          </a:p>
          <a:p>
            <a:endParaRPr lang="en-GB" sz="1400" dirty="0"/>
          </a:p>
          <a:p>
            <a:r>
              <a:rPr lang="en-GB" sz="1400" dirty="0"/>
              <a:t>fig = </a:t>
            </a:r>
            <a:r>
              <a:rPr lang="en-GB" sz="1400" dirty="0" err="1"/>
              <a:t>pt.figure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ax</a:t>
            </a:r>
            <a:r>
              <a:rPr lang="en-GB" sz="1400" dirty="0"/>
              <a:t> = </a:t>
            </a:r>
            <a:r>
              <a:rPr lang="en-GB" sz="1400" dirty="0" err="1"/>
              <a:t>fig.gca</a:t>
            </a:r>
            <a:r>
              <a:rPr lang="en-GB" sz="1400" dirty="0"/>
              <a:t>(projection='3d')</a:t>
            </a:r>
          </a:p>
          <a:p>
            <a:r>
              <a:rPr lang="en-GB" sz="1400" dirty="0" err="1"/>
              <a:t>ax.set_xlabel</a:t>
            </a:r>
            <a:r>
              <a:rPr lang="en-GB" sz="1400" dirty="0"/>
              <a:t>('X')</a:t>
            </a:r>
          </a:p>
          <a:p>
            <a:r>
              <a:rPr lang="en-GB" sz="1400" dirty="0" err="1"/>
              <a:t>ax.set_ylabel</a:t>
            </a:r>
            <a:r>
              <a:rPr lang="en-GB" sz="1400" dirty="0"/>
              <a:t>('Y')</a:t>
            </a:r>
          </a:p>
          <a:p>
            <a:r>
              <a:rPr lang="en-GB" sz="1400" dirty="0" err="1"/>
              <a:t>ax.set_zlabel</a:t>
            </a:r>
            <a:r>
              <a:rPr lang="en-GB" sz="1400" dirty="0"/>
              <a:t>('Z')</a:t>
            </a:r>
          </a:p>
          <a:p>
            <a:endParaRPr lang="en-GB" sz="1400" dirty="0"/>
          </a:p>
          <a:p>
            <a:r>
              <a:rPr lang="en-GB" sz="1400" dirty="0" err="1"/>
              <a:t>ax.plot</a:t>
            </a:r>
            <a:r>
              <a:rPr lang="en-GB" sz="1400" dirty="0"/>
              <a:t>(j_0,k_0,l_0, 'g',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label=x_0)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(j_1,k_1,l_1, 'r',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label=x_1)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([1,0],[0,-1], [0,a-1], '</a:t>
            </a:r>
            <a:r>
              <a:rPr lang="en-GB" sz="1400" dirty="0" err="1"/>
              <a:t>bx</a:t>
            </a:r>
            <a:r>
              <a:rPr lang="en-GB" sz="1400" dirty="0"/>
              <a:t>', </a:t>
            </a:r>
            <a:r>
              <a:rPr lang="en-GB" sz="1400" dirty="0" err="1"/>
              <a:t>markersize</a:t>
            </a:r>
            <a:r>
              <a:rPr lang="en-GB" sz="1400" dirty="0"/>
              <a:t>=5)</a:t>
            </a:r>
          </a:p>
          <a:p>
            <a:r>
              <a:rPr lang="en-GB" sz="1400" dirty="0" err="1"/>
              <a:t>ax.legend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1400" dirty="0"/>
          </a:p>
          <a:p>
            <a:r>
              <a:rPr lang="en-GB" sz="1400" dirty="0" err="1"/>
              <a:t>pt.savefig</a:t>
            </a:r>
            <a:r>
              <a:rPr lang="en-GB" sz="1400" dirty="0"/>
              <a:t>('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  <a:r>
              <a:rPr lang="en-GB" sz="1400" dirty="0"/>
              <a:t>.png')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32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33264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284999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200</a:t>
            </a:r>
          </a:p>
        </p:txBody>
      </p:sp>
    </p:spTree>
    <p:extLst>
      <p:ext uri="{BB962C8B-B14F-4D97-AF65-F5344CB8AC3E}">
        <p14:creationId xmlns:p14="http://schemas.microsoft.com/office/powerpoint/2010/main" val="187990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247637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4829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0.5</a:t>
            </a:r>
          </a:p>
        </p:txBody>
      </p:sp>
    </p:spTree>
    <p:extLst>
      <p:ext uri="{BB962C8B-B14F-4D97-AF65-F5344CB8AC3E}">
        <p14:creationId xmlns:p14="http://schemas.microsoft.com/office/powerpoint/2010/main" val="383355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88345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962215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</a:t>
            </a:r>
          </a:p>
        </p:txBody>
      </p:sp>
    </p:spTree>
    <p:extLst>
      <p:ext uri="{BB962C8B-B14F-4D97-AF65-F5344CB8AC3E}">
        <p14:creationId xmlns:p14="http://schemas.microsoft.com/office/powerpoint/2010/main" val="357134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</a:t>
            </a:r>
          </a:p>
        </p:txBody>
      </p:sp>
    </p:spTree>
    <p:extLst>
      <p:ext uri="{BB962C8B-B14F-4D97-AF65-F5344CB8AC3E}">
        <p14:creationId xmlns:p14="http://schemas.microsoft.com/office/powerpoint/2010/main" val="227469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94787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</a:t>
            </a:r>
          </a:p>
        </p:txBody>
      </p:sp>
    </p:spTree>
    <p:extLst>
      <p:ext uri="{BB962C8B-B14F-4D97-AF65-F5344CB8AC3E}">
        <p14:creationId xmlns:p14="http://schemas.microsoft.com/office/powerpoint/2010/main" val="131815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-10000</a:t>
            </a:r>
          </a:p>
        </p:txBody>
      </p:sp>
    </p:spTree>
    <p:extLst>
      <p:ext uri="{BB962C8B-B14F-4D97-AF65-F5344CB8AC3E}">
        <p14:creationId xmlns:p14="http://schemas.microsoft.com/office/powerpoint/2010/main" val="32541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4166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379158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15413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80795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12</a:t>
            </a:r>
          </a:p>
        </p:txBody>
      </p:sp>
    </p:spTree>
    <p:extLst>
      <p:ext uri="{BB962C8B-B14F-4D97-AF65-F5344CB8AC3E}">
        <p14:creationId xmlns:p14="http://schemas.microsoft.com/office/powerpoint/2010/main" val="427419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15</a:t>
            </a:r>
          </a:p>
        </p:txBody>
      </p:sp>
    </p:spTree>
    <p:extLst>
      <p:ext uri="{BB962C8B-B14F-4D97-AF65-F5344CB8AC3E}">
        <p14:creationId xmlns:p14="http://schemas.microsoft.com/office/powerpoint/2010/main" val="51246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499</Words>
  <Application>Microsoft Macintosh PowerPoint</Application>
  <PresentationFormat>On-screen Show (4:3)</PresentationFormat>
  <Paragraphs>112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Phin Field</cp:lastModifiedBy>
  <cp:revision>13</cp:revision>
  <dcterms:created xsi:type="dcterms:W3CDTF">2017-11-28T22:32:39Z</dcterms:created>
  <dcterms:modified xsi:type="dcterms:W3CDTF">2017-11-29T12:48:44Z</dcterms:modified>
</cp:coreProperties>
</file>